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x="18288000" cy="10287000"/>
  <p:notesSz cx="6858000" cy="9144000"/>
  <p:embeddedFontLst>
    <p:embeddedFont>
      <p:font typeface="Canva Sans Bold" charset="1" panose="020B0803030501040103"/>
      <p:regular r:id="rId26"/>
    </p:embeddedFont>
    <p:embeddedFont>
      <p:font typeface="Canva Sans" charset="1" panose="020B0503030501040103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Relationship Id="rId4" Target="../media/image10.svg" Type="http://schemas.openxmlformats.org/officeDocument/2006/relationships/image"/><Relationship Id="rId5" Target="../media/image11.png" Type="http://schemas.openxmlformats.org/officeDocument/2006/relationships/image"/><Relationship Id="rId6" Target="../media/image12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581046" y="3576956"/>
            <a:ext cx="1112698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Prisoner’s Dilemma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581046" y="5048250"/>
            <a:ext cx="11126986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Game Theory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619146" y="5868670"/>
            <a:ext cx="291631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By Maaz Malik</a:t>
            </a:r>
          </a:p>
        </p:txBody>
      </p:sp>
      <p:sp>
        <p:nvSpPr>
          <p:cNvPr name="AutoShape 5" id="5"/>
          <p:cNvSpPr/>
          <p:nvPr/>
        </p:nvSpPr>
        <p:spPr>
          <a:xfrm>
            <a:off x="2247555" y="4041521"/>
            <a:ext cx="0" cy="2398015"/>
          </a:xfrm>
          <a:prstGeom prst="line">
            <a:avLst/>
          </a:prstGeom>
          <a:ln cap="flat" w="952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79700" y="1981196"/>
            <a:ext cx="9144000" cy="4664131"/>
          </a:xfrm>
          <a:custGeom>
            <a:avLst/>
            <a:gdLst/>
            <a:ahLst/>
            <a:cxnLst/>
            <a:rect r="r" b="b" t="t" l="l"/>
            <a:pathLst>
              <a:path h="4664131" w="9144000">
                <a:moveTo>
                  <a:pt x="0" y="0"/>
                </a:moveTo>
                <a:lnTo>
                  <a:pt x="9144000" y="0"/>
                </a:lnTo>
                <a:lnTo>
                  <a:pt x="9144000" y="4664131"/>
                </a:lnTo>
                <a:lnTo>
                  <a:pt x="0" y="46641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089870" y="1599799"/>
            <a:ext cx="2423271" cy="2423271"/>
          </a:xfrm>
          <a:custGeom>
            <a:avLst/>
            <a:gdLst/>
            <a:ahLst/>
            <a:cxnLst/>
            <a:rect r="r" b="b" t="t" l="l"/>
            <a:pathLst>
              <a:path h="2423271" w="2423271">
                <a:moveTo>
                  <a:pt x="0" y="0"/>
                </a:moveTo>
                <a:lnTo>
                  <a:pt x="2423271" y="0"/>
                </a:lnTo>
                <a:lnTo>
                  <a:pt x="2423271" y="2423271"/>
                </a:lnTo>
                <a:lnTo>
                  <a:pt x="0" y="24232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3089870" y="5606810"/>
            <a:ext cx="2171005" cy="2822820"/>
          </a:xfrm>
          <a:custGeom>
            <a:avLst/>
            <a:gdLst/>
            <a:ahLst/>
            <a:cxnLst/>
            <a:rect r="r" b="b" t="t" l="l"/>
            <a:pathLst>
              <a:path h="2822820" w="2171005">
                <a:moveTo>
                  <a:pt x="0" y="0"/>
                </a:moveTo>
                <a:lnTo>
                  <a:pt x="2171005" y="0"/>
                </a:lnTo>
                <a:lnTo>
                  <a:pt x="2171005" y="2822820"/>
                </a:lnTo>
                <a:lnTo>
                  <a:pt x="0" y="282282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079700" y="6921503"/>
            <a:ext cx="9144000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599"/>
              </a:lnSpc>
              <a:spcBef>
                <a:spcPct val="0"/>
              </a:spcBef>
            </a:pPr>
            <a:r>
              <a:rPr lang="en-US" b="true" sz="39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</a:t>
            </a:r>
            <a:r>
              <a:rPr lang="en-US" b="true" sz="39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rms Races, Environmental Degradation, or Trade Conflicts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30878" y="2498661"/>
            <a:ext cx="7626245" cy="3889961"/>
          </a:xfrm>
          <a:custGeom>
            <a:avLst/>
            <a:gdLst/>
            <a:ahLst/>
            <a:cxnLst/>
            <a:rect r="r" b="b" t="t" l="l"/>
            <a:pathLst>
              <a:path h="3889961" w="7626245">
                <a:moveTo>
                  <a:pt x="0" y="0"/>
                </a:moveTo>
                <a:lnTo>
                  <a:pt x="7626244" y="0"/>
                </a:lnTo>
                <a:lnTo>
                  <a:pt x="7626244" y="3889961"/>
                </a:lnTo>
                <a:lnTo>
                  <a:pt x="0" y="38899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699700" y="6759639"/>
            <a:ext cx="6888599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Cold War 1940-80 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330878" y="2498661"/>
            <a:ext cx="7626245" cy="3889961"/>
          </a:xfrm>
          <a:custGeom>
            <a:avLst/>
            <a:gdLst/>
            <a:ahLst/>
            <a:cxnLst/>
            <a:rect r="r" b="b" t="t" l="l"/>
            <a:pathLst>
              <a:path h="3889961" w="7626245">
                <a:moveTo>
                  <a:pt x="0" y="0"/>
                </a:moveTo>
                <a:lnTo>
                  <a:pt x="7626244" y="0"/>
                </a:lnTo>
                <a:lnTo>
                  <a:pt x="7626244" y="3889961"/>
                </a:lnTo>
                <a:lnTo>
                  <a:pt x="0" y="388996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565749" y="6759639"/>
            <a:ext cx="9156502" cy="1028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Trade War  2018-Present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480721"/>
            <a:ext cx="12434077" cy="9325557"/>
          </a:xfrm>
          <a:custGeom>
            <a:avLst/>
            <a:gdLst/>
            <a:ahLst/>
            <a:cxnLst/>
            <a:rect r="r" b="b" t="t" l="l"/>
            <a:pathLst>
              <a:path h="9325557" w="12434077">
                <a:moveTo>
                  <a:pt x="0" y="0"/>
                </a:moveTo>
                <a:lnTo>
                  <a:pt x="12434077" y="0"/>
                </a:lnTo>
                <a:lnTo>
                  <a:pt x="12434077" y="9325558"/>
                </a:lnTo>
                <a:lnTo>
                  <a:pt x="0" y="932555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462777" y="2804477"/>
            <a:ext cx="3403402" cy="4582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Rational</a:t>
            </a:r>
          </a:p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Agents</a:t>
            </a:r>
          </a:p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Decided</a:t>
            </a:r>
          </a:p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To</a:t>
            </a:r>
          </a:p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Cooperate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39247" y="493013"/>
            <a:ext cx="9825264" cy="9300975"/>
          </a:xfrm>
          <a:custGeom>
            <a:avLst/>
            <a:gdLst/>
            <a:ahLst/>
            <a:cxnLst/>
            <a:rect r="r" b="b" t="t" l="l"/>
            <a:pathLst>
              <a:path h="9300975" w="9825264">
                <a:moveTo>
                  <a:pt x="0" y="0"/>
                </a:moveTo>
                <a:lnTo>
                  <a:pt x="9825264" y="0"/>
                </a:lnTo>
                <a:lnTo>
                  <a:pt x="9825264" y="9300974"/>
                </a:lnTo>
                <a:lnTo>
                  <a:pt x="0" y="93009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4900" t="0" r="-24197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244227" y="493013"/>
            <a:ext cx="6015073" cy="9300975"/>
          </a:xfrm>
          <a:custGeom>
            <a:avLst/>
            <a:gdLst/>
            <a:ahLst/>
            <a:cxnLst/>
            <a:rect r="r" b="b" t="t" l="l"/>
            <a:pathLst>
              <a:path h="9300975" w="6015073">
                <a:moveTo>
                  <a:pt x="0" y="0"/>
                </a:moveTo>
                <a:lnTo>
                  <a:pt x="6015073" y="0"/>
                </a:lnTo>
                <a:lnTo>
                  <a:pt x="6015073" y="9300974"/>
                </a:lnTo>
                <a:lnTo>
                  <a:pt x="0" y="930097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48" t="0" r="-1448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643055" y="1028700"/>
            <a:ext cx="3443826" cy="5175148"/>
          </a:xfrm>
          <a:custGeom>
            <a:avLst/>
            <a:gdLst/>
            <a:ahLst/>
            <a:cxnLst/>
            <a:rect r="r" b="b" t="t" l="l"/>
            <a:pathLst>
              <a:path h="5175148" w="3443826">
                <a:moveTo>
                  <a:pt x="0" y="0"/>
                </a:moveTo>
                <a:lnTo>
                  <a:pt x="3443826" y="0"/>
                </a:lnTo>
                <a:lnTo>
                  <a:pt x="3443826" y="5175148"/>
                </a:lnTo>
                <a:lnTo>
                  <a:pt x="0" y="51751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364968" y="6425573"/>
            <a:ext cx="3886795" cy="28327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40"/>
              </a:lnSpc>
            </a:pPr>
            <a:r>
              <a:rPr lang="en-US" b="true" sz="8100">
                <a:solidFill>
                  <a:srgbClr val="004AA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Robert </a:t>
            </a:r>
          </a:p>
          <a:p>
            <a:pPr algn="ctr">
              <a:lnSpc>
                <a:spcPts val="11340"/>
              </a:lnSpc>
            </a:pPr>
            <a:r>
              <a:rPr lang="en-US" b="true" sz="8100">
                <a:solidFill>
                  <a:srgbClr val="004AAD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Axelrod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75885" y="2790803"/>
            <a:ext cx="7936230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Observation 1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02400" y="4652327"/>
            <a:ext cx="16083201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“NICE`` Strategies Outperformed “DEVIOUS” ones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58204" y="2790803"/>
            <a:ext cx="7971592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Observation 2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50106" y="4652327"/>
            <a:ext cx="16587788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“RETALIATORY`` Strategies performed continuously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better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138499" y="2790803"/>
            <a:ext cx="8011001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Observation 3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4652327"/>
            <a:ext cx="18288000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“FORGIVING`` Strategies Outperformed “GRUDGED” ones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2517" y="302233"/>
            <a:ext cx="16586783" cy="9682534"/>
          </a:xfrm>
          <a:custGeom>
            <a:avLst/>
            <a:gdLst/>
            <a:ahLst/>
            <a:cxnLst/>
            <a:rect r="r" b="b" t="t" l="l"/>
            <a:pathLst>
              <a:path h="9682534" w="16586783">
                <a:moveTo>
                  <a:pt x="0" y="0"/>
                </a:moveTo>
                <a:lnTo>
                  <a:pt x="16586783" y="0"/>
                </a:lnTo>
                <a:lnTo>
                  <a:pt x="16586783" y="9682534"/>
                </a:lnTo>
                <a:lnTo>
                  <a:pt x="0" y="96825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93093" y="990421"/>
            <a:ext cx="2344569" cy="589379"/>
            <a:chOff x="0" y="0"/>
            <a:chExt cx="617500" cy="1552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17500" cy="155227"/>
            </a:xfrm>
            <a:custGeom>
              <a:avLst/>
              <a:gdLst/>
              <a:ahLst/>
              <a:cxnLst/>
              <a:rect r="r" b="b" t="t" l="l"/>
              <a:pathLst>
                <a:path h="155227" w="617500">
                  <a:moveTo>
                    <a:pt x="33021" y="0"/>
                  </a:moveTo>
                  <a:lnTo>
                    <a:pt x="584479" y="0"/>
                  </a:lnTo>
                  <a:cubicBezTo>
                    <a:pt x="602716" y="0"/>
                    <a:pt x="617500" y="14784"/>
                    <a:pt x="617500" y="33021"/>
                  </a:cubicBezTo>
                  <a:lnTo>
                    <a:pt x="617500" y="122207"/>
                  </a:lnTo>
                  <a:cubicBezTo>
                    <a:pt x="617500" y="140444"/>
                    <a:pt x="602716" y="155227"/>
                    <a:pt x="584479" y="155227"/>
                  </a:cubicBezTo>
                  <a:lnTo>
                    <a:pt x="33021" y="155227"/>
                  </a:lnTo>
                  <a:cubicBezTo>
                    <a:pt x="14784" y="155227"/>
                    <a:pt x="0" y="140444"/>
                    <a:pt x="0" y="122207"/>
                  </a:cubicBezTo>
                  <a:lnTo>
                    <a:pt x="0" y="33021"/>
                  </a:lnTo>
                  <a:cubicBezTo>
                    <a:pt x="0" y="14784"/>
                    <a:pt x="14784" y="0"/>
                    <a:pt x="33021" y="0"/>
                  </a:cubicBezTo>
                  <a:close/>
                </a:path>
              </a:pathLst>
            </a:custGeom>
            <a:solidFill>
              <a:srgbClr val="00BF6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617500" cy="1933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3953935" y="923746"/>
            <a:ext cx="22288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?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2517" y="302233"/>
            <a:ext cx="26399276" cy="15410577"/>
          </a:xfrm>
          <a:custGeom>
            <a:avLst/>
            <a:gdLst/>
            <a:ahLst/>
            <a:cxnLst/>
            <a:rect r="r" b="b" t="t" l="l"/>
            <a:pathLst>
              <a:path h="15410577" w="26399276">
                <a:moveTo>
                  <a:pt x="0" y="0"/>
                </a:moveTo>
                <a:lnTo>
                  <a:pt x="26399276" y="0"/>
                </a:lnTo>
                <a:lnTo>
                  <a:pt x="26399276" y="15410577"/>
                </a:lnTo>
                <a:lnTo>
                  <a:pt x="0" y="154105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59785" y="451934"/>
            <a:ext cx="9176281" cy="5934622"/>
          </a:xfrm>
          <a:custGeom>
            <a:avLst/>
            <a:gdLst/>
            <a:ahLst/>
            <a:cxnLst/>
            <a:rect r="r" b="b" t="t" l="l"/>
            <a:pathLst>
              <a:path h="5934622" w="9176281">
                <a:moveTo>
                  <a:pt x="0" y="0"/>
                </a:moveTo>
                <a:lnTo>
                  <a:pt x="9176281" y="0"/>
                </a:lnTo>
                <a:lnTo>
                  <a:pt x="9176281" y="5934622"/>
                </a:lnTo>
                <a:lnTo>
                  <a:pt x="0" y="5934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40" r="0" b="-634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1237" y="4073347"/>
            <a:ext cx="9620918" cy="5718968"/>
          </a:xfrm>
          <a:custGeom>
            <a:avLst/>
            <a:gdLst/>
            <a:ahLst/>
            <a:cxnLst/>
            <a:rect r="r" b="b" t="t" l="l"/>
            <a:pathLst>
              <a:path h="5718968" w="9620918">
                <a:moveTo>
                  <a:pt x="0" y="0"/>
                </a:moveTo>
                <a:lnTo>
                  <a:pt x="9620918" y="0"/>
                </a:lnTo>
                <a:lnTo>
                  <a:pt x="9620918" y="5718968"/>
                </a:lnTo>
                <a:lnTo>
                  <a:pt x="0" y="57189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89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1237" y="1288541"/>
            <a:ext cx="7832646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``Snitch on your partner,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and you go free``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483430" y="6523355"/>
            <a:ext cx="6775870" cy="27349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``If your partner snitches on you, you go to jail``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14467" y="4274503"/>
            <a:ext cx="5859066" cy="15665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59785" y="451934"/>
            <a:ext cx="9176281" cy="5934622"/>
          </a:xfrm>
          <a:custGeom>
            <a:avLst/>
            <a:gdLst/>
            <a:ahLst/>
            <a:cxnLst/>
            <a:rect r="r" b="b" t="t" l="l"/>
            <a:pathLst>
              <a:path h="5934622" w="9176281">
                <a:moveTo>
                  <a:pt x="0" y="0"/>
                </a:moveTo>
                <a:lnTo>
                  <a:pt x="9176281" y="0"/>
                </a:lnTo>
                <a:lnTo>
                  <a:pt x="9176281" y="5934622"/>
                </a:lnTo>
                <a:lnTo>
                  <a:pt x="0" y="593462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6340" r="0" b="-634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91237" y="4073347"/>
            <a:ext cx="9620918" cy="5718968"/>
          </a:xfrm>
          <a:custGeom>
            <a:avLst/>
            <a:gdLst/>
            <a:ahLst/>
            <a:cxnLst/>
            <a:rect r="r" b="b" t="t" l="l"/>
            <a:pathLst>
              <a:path h="5718968" w="9620918">
                <a:moveTo>
                  <a:pt x="0" y="0"/>
                </a:moveTo>
                <a:lnTo>
                  <a:pt x="9620918" y="0"/>
                </a:lnTo>
                <a:lnTo>
                  <a:pt x="9620918" y="5718968"/>
                </a:lnTo>
                <a:lnTo>
                  <a:pt x="0" y="57189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-7589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76344" y="942975"/>
            <a:ext cx="7242810" cy="2452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``However, if both of you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snitch, both go to jail for 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3 years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483430" y="7055247"/>
            <a:ext cx="6775870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``Shall yall choose to </a:t>
            </a:r>
          </a:p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stay silent, 1 year``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012732" y="2396142"/>
          <a:ext cx="13585224" cy="6670292"/>
        </p:xfrm>
        <a:graphic>
          <a:graphicData uri="http://schemas.openxmlformats.org/drawingml/2006/table">
            <a:tbl>
              <a:tblPr/>
              <a:tblGrid>
                <a:gridCol w="4528408"/>
                <a:gridCol w="4528408"/>
                <a:gridCol w="4528408"/>
              </a:tblGrid>
              <a:tr h="2223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YEARS IN JAIL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STAY SILENT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SNITCH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</a:tr>
              <a:tr h="2223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STAY SILENT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1, 1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5, 0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  <a:tr h="2223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SNITCH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0, 5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3, 3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3009531" y="1125316"/>
            <a:ext cx="35884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PARTNER 1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79099" y="6818673"/>
            <a:ext cx="360842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PARTNER 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6817" y="1125316"/>
            <a:ext cx="693065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PAYOFF MATRIX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93866" y="7039947"/>
            <a:ext cx="6930659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NASH</a:t>
            </a: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EQUILLIBRIUM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012732" y="2396142"/>
          <a:ext cx="13585224" cy="6670292"/>
        </p:xfrm>
        <a:graphic>
          <a:graphicData uri="http://schemas.openxmlformats.org/drawingml/2006/table">
            <a:tbl>
              <a:tblPr/>
              <a:tblGrid>
                <a:gridCol w="4528408"/>
                <a:gridCol w="4528408"/>
                <a:gridCol w="4528408"/>
              </a:tblGrid>
              <a:tr h="2223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YEARS IN JAIL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STAY SILENT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SNITCH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</a:tr>
              <a:tr h="2223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STAY SILENT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1, 1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5, 0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D957"/>
                    </a:solidFill>
                  </a:tcPr>
                </a:tc>
              </a:tr>
              <a:tr h="2223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SNITCH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0, 5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D9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3, 3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0000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3009531" y="1125316"/>
            <a:ext cx="35884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PARTNER 1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79099" y="6818673"/>
            <a:ext cx="360842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PARTNER 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6817" y="1125316"/>
            <a:ext cx="693065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PAYOFF MATRIX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93866" y="7039947"/>
            <a:ext cx="6930659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NASH</a:t>
            </a: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EQUILLIBRIUM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3012732" y="2396142"/>
          <a:ext cx="13585224" cy="6670292"/>
        </p:xfrm>
        <a:graphic>
          <a:graphicData uri="http://schemas.openxmlformats.org/drawingml/2006/table">
            <a:tbl>
              <a:tblPr/>
              <a:tblGrid>
                <a:gridCol w="4528408"/>
                <a:gridCol w="4528408"/>
                <a:gridCol w="4528408"/>
              </a:tblGrid>
              <a:tr h="2223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YEARS IN JAIL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STAY SILENT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SNITCH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</a:tr>
              <a:tr h="2223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STAY SILENT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1, 1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1FF72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5, 0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D957"/>
                    </a:solidFill>
                  </a:tcPr>
                </a:tc>
              </a:tr>
              <a:tr h="2223431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FFFFFF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SNITCH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42E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0, 5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ED957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 b="true">
                          <a:solidFill>
                            <a:srgbClr val="000000"/>
                          </a:solidFill>
                          <a:latin typeface="Canva Sans Bold"/>
                          <a:ea typeface="Canva Sans Bold"/>
                          <a:cs typeface="Canva Sans Bold"/>
                          <a:sym typeface="Canva Sans Bold"/>
                        </a:rPr>
                        <a:t>3, 3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D6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F63"/>
                    </a:solidFill>
                  </a:tcPr>
                </a:tc>
              </a:tr>
            </a:tbl>
          </a:graphicData>
        </a:graphic>
      </p:graphicFrame>
      <p:sp>
        <p:nvSpPr>
          <p:cNvPr name="TextBox 3" id="3"/>
          <p:cNvSpPr txBox="true"/>
          <p:nvPr/>
        </p:nvSpPr>
        <p:spPr>
          <a:xfrm rot="0">
            <a:off x="13009531" y="1125316"/>
            <a:ext cx="358842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PARTNER 1</a:t>
            </a:r>
          </a:p>
        </p:txBody>
      </p:sp>
      <p:sp>
        <p:nvSpPr>
          <p:cNvPr name="TextBox 4" id="4"/>
          <p:cNvSpPr txBox="true"/>
          <p:nvPr/>
        </p:nvSpPr>
        <p:spPr>
          <a:xfrm rot="-5400000">
            <a:off x="-79099" y="6818673"/>
            <a:ext cx="3608427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PARTNER 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76817" y="1125316"/>
            <a:ext cx="6930659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PAYOFF MATRIX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93866" y="7039947"/>
            <a:ext cx="6930659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NASH</a:t>
            </a: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EQUILLIBRIUM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358487"/>
            <a:ext cx="8764972" cy="9570027"/>
          </a:xfrm>
          <a:custGeom>
            <a:avLst/>
            <a:gdLst/>
            <a:ahLst/>
            <a:cxnLst/>
            <a:rect r="r" b="b" t="t" l="l"/>
            <a:pathLst>
              <a:path h="9570027" w="8764972">
                <a:moveTo>
                  <a:pt x="0" y="0"/>
                </a:moveTo>
                <a:lnTo>
                  <a:pt x="8764972" y="0"/>
                </a:lnTo>
                <a:lnTo>
                  <a:pt x="8764972" y="9570026"/>
                </a:lnTo>
                <a:lnTo>
                  <a:pt x="0" y="95700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0822" r="0" b="-3240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655318"/>
            <a:ext cx="7091964" cy="1488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46"/>
              </a:lnSpc>
            </a:pPr>
            <a:r>
              <a:rPr lang="en-US" sz="867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Split Or Steal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5038725"/>
            <a:ext cx="2759750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Mr Beast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7434" y="555408"/>
            <a:ext cx="8395571" cy="4155808"/>
          </a:xfrm>
          <a:custGeom>
            <a:avLst/>
            <a:gdLst/>
            <a:ahLst/>
            <a:cxnLst/>
            <a:rect r="r" b="b" t="t" l="l"/>
            <a:pathLst>
              <a:path h="4155808" w="8395571">
                <a:moveTo>
                  <a:pt x="0" y="0"/>
                </a:moveTo>
                <a:lnTo>
                  <a:pt x="8395571" y="0"/>
                </a:lnTo>
                <a:lnTo>
                  <a:pt x="8395571" y="4155807"/>
                </a:lnTo>
                <a:lnTo>
                  <a:pt x="0" y="41558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259326" y="555408"/>
            <a:ext cx="8481240" cy="4155808"/>
          </a:xfrm>
          <a:custGeom>
            <a:avLst/>
            <a:gdLst/>
            <a:ahLst/>
            <a:cxnLst/>
            <a:rect r="r" b="b" t="t" l="l"/>
            <a:pathLst>
              <a:path h="4155808" w="8481240">
                <a:moveTo>
                  <a:pt x="0" y="0"/>
                </a:moveTo>
                <a:lnTo>
                  <a:pt x="8481240" y="0"/>
                </a:lnTo>
                <a:lnTo>
                  <a:pt x="8481240" y="4155807"/>
                </a:lnTo>
                <a:lnTo>
                  <a:pt x="0" y="4155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259326" y="5143500"/>
            <a:ext cx="8481240" cy="4484456"/>
          </a:xfrm>
          <a:custGeom>
            <a:avLst/>
            <a:gdLst/>
            <a:ahLst/>
            <a:cxnLst/>
            <a:rect r="r" b="b" t="t" l="l"/>
            <a:pathLst>
              <a:path h="4484456" w="8481240">
                <a:moveTo>
                  <a:pt x="0" y="0"/>
                </a:moveTo>
                <a:lnTo>
                  <a:pt x="8481240" y="0"/>
                </a:lnTo>
                <a:lnTo>
                  <a:pt x="8481240" y="4484456"/>
                </a:lnTo>
                <a:lnTo>
                  <a:pt x="0" y="448445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101062" y="6176499"/>
            <a:ext cx="6947241" cy="1488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146"/>
              </a:lnSpc>
            </a:pPr>
            <a:r>
              <a:rPr lang="en-US" sz="8676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Black or Pink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01062" y="7559906"/>
            <a:ext cx="3927396" cy="863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Andha Pyaar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501491" y="441788"/>
            <a:ext cx="13285018" cy="9403424"/>
          </a:xfrm>
          <a:custGeom>
            <a:avLst/>
            <a:gdLst/>
            <a:ahLst/>
            <a:cxnLst/>
            <a:rect r="r" b="b" t="t" l="l"/>
            <a:pathLst>
              <a:path h="9403424" w="13285018">
                <a:moveTo>
                  <a:pt x="0" y="0"/>
                </a:moveTo>
                <a:lnTo>
                  <a:pt x="13285018" y="0"/>
                </a:lnTo>
                <a:lnTo>
                  <a:pt x="13285018" y="9403424"/>
                </a:lnTo>
                <a:lnTo>
                  <a:pt x="0" y="94034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5479" r="0" b="-25799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DAHAMDREQ9k</dc:identifier>
  <dcterms:modified xsi:type="dcterms:W3CDTF">2011-08-01T06:04:30Z</dcterms:modified>
  <cp:revision>1</cp:revision>
  <dc:title>Prisoner’s Dilemma</dc:title>
</cp:coreProperties>
</file>

<file path=docProps/thumbnail.jpeg>
</file>